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40021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3864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356703"/>
            <a:ext cx="12240181" cy="501340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7563446"/>
            <a:ext cx="10800160" cy="3476717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0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766678"/>
            <a:ext cx="3105046" cy="122035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766678"/>
            <a:ext cx="9135135" cy="122035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6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3590057"/>
            <a:ext cx="12420184" cy="5990088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9636813"/>
            <a:ext cx="12420184" cy="3150046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5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3833390"/>
            <a:ext cx="6120091" cy="9136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3833390"/>
            <a:ext cx="6120091" cy="9136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92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66681"/>
            <a:ext cx="12420184" cy="278337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3530053"/>
            <a:ext cx="6091964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5260078"/>
            <a:ext cx="6091964" cy="7736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3530053"/>
            <a:ext cx="6121966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5260078"/>
            <a:ext cx="6121966" cy="7736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53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8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1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2073367"/>
            <a:ext cx="7290108" cy="10233485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2073367"/>
            <a:ext cx="7290108" cy="10233485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5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766681"/>
            <a:ext cx="12420184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3833390"/>
            <a:ext cx="12420184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3346867"/>
            <a:ext cx="4860072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9B2322-B12C-AA15-8EF6-FD11005B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213" cy="144002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A59AD6-7EB0-64E7-60E6-10523B83F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35" y="-2338442"/>
            <a:ext cx="15408279" cy="231124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5B6204-321F-0DA5-ECD5-3FB7704A8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00" y="0"/>
            <a:ext cx="6324613" cy="1447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4DEC78-D4E5-2C10-486B-129912A3C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22698"/>
            <a:ext cx="14400213" cy="50775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C65ABA-2E4B-AA38-A035-4F60A39363A1}"/>
              </a:ext>
            </a:extLst>
          </p:cNvPr>
          <p:cNvSpPr txBox="1"/>
          <p:nvPr/>
        </p:nvSpPr>
        <p:spPr>
          <a:xfrm>
            <a:off x="8389775" y="337418"/>
            <a:ext cx="5696262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Dr. Dirk </a:t>
            </a:r>
            <a:r>
              <a:rPr lang="de-DE" sz="5600" b="1" baseline="300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Jandura</a:t>
            </a:r>
            <a:b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endParaRPr lang="de-DE" sz="5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FDE600-0C00-56C3-6D27-EA88C12EBBAA}"/>
              </a:ext>
            </a:extLst>
          </p:cNvPr>
          <p:cNvSpPr txBox="1"/>
          <p:nvPr/>
        </p:nvSpPr>
        <p:spPr>
          <a:xfrm>
            <a:off x="8389775" y="678362"/>
            <a:ext cx="5696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BGA-Präsident</a:t>
            </a:r>
            <a:endParaRPr lang="de-DE" sz="4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9F7FC2-CFD0-4886-5CA0-8E74DAA90E5A}"/>
              </a:ext>
            </a:extLst>
          </p:cNvPr>
          <p:cNvSpPr txBox="1"/>
          <p:nvPr/>
        </p:nvSpPr>
        <p:spPr>
          <a:xfrm>
            <a:off x="581113" y="12041335"/>
            <a:ext cx="133091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Iberitate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venest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ut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omnis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optatur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corem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enditae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sintect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otaspelent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et quo cum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quuntia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nus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quas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plam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consed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et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odi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blacerita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id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quam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voloria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invelique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praesci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amenis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etur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sumquat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ectatem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audandisti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audae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. Et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dolecto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beatis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modit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accate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la</a:t>
            </a:r>
          </a:p>
          <a:p>
            <a:endParaRPr lang="de-DE" sz="4700" dirty="0">
              <a:solidFill>
                <a:schemeClr val="bg1"/>
              </a:solidFill>
              <a:latin typeface="Montserrat Black" pitchFamily="2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CA8E77B-C412-9436-7FDA-5FA35319C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34" y="9873889"/>
            <a:ext cx="1447803" cy="14478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ECBCF1-2130-F963-6F2B-816635EA0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26" y="10041132"/>
            <a:ext cx="8997714" cy="17221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EC243B2-43D1-A932-68BD-293E82F35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9" y="6086060"/>
            <a:ext cx="11000254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58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 Black</vt:lpstr>
      <vt:lpstr>Open Sans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Lempart, Geraldine</dc:creator>
  <cp:lastModifiedBy>Lempart, Geraldine</cp:lastModifiedBy>
  <cp:revision>4</cp:revision>
  <dcterms:created xsi:type="dcterms:W3CDTF">2025-11-06T14:51:13Z</dcterms:created>
  <dcterms:modified xsi:type="dcterms:W3CDTF">2025-11-17T15:45:06Z</dcterms:modified>
</cp:coreProperties>
</file>