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4400213" cy="14400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43" d="100"/>
          <a:sy n="43" d="100"/>
        </p:scale>
        <p:origin x="3864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016" y="2356703"/>
            <a:ext cx="12240181" cy="5013407"/>
          </a:xfrm>
        </p:spPr>
        <p:txBody>
          <a:bodyPr anchor="b"/>
          <a:lstStyle>
            <a:lvl1pPr algn="ctr">
              <a:defRPr sz="944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7563446"/>
            <a:ext cx="10800160" cy="3476717"/>
          </a:xfrm>
        </p:spPr>
        <p:txBody>
          <a:bodyPr/>
          <a:lstStyle>
            <a:lvl1pPr marL="0" indent="0" algn="ctr">
              <a:buNone/>
              <a:defRPr sz="3780"/>
            </a:lvl1pPr>
            <a:lvl2pPr marL="719999" indent="0" algn="ctr">
              <a:buNone/>
              <a:defRPr sz="3150"/>
            </a:lvl2pPr>
            <a:lvl3pPr marL="1439997" indent="0" algn="ctr">
              <a:buNone/>
              <a:defRPr sz="2835"/>
            </a:lvl3pPr>
            <a:lvl4pPr marL="2159996" indent="0" algn="ctr">
              <a:buNone/>
              <a:defRPr sz="2520"/>
            </a:lvl4pPr>
            <a:lvl5pPr marL="2879994" indent="0" algn="ctr">
              <a:buNone/>
              <a:defRPr sz="2520"/>
            </a:lvl5pPr>
            <a:lvl6pPr marL="3599993" indent="0" algn="ctr">
              <a:buNone/>
              <a:defRPr sz="2520"/>
            </a:lvl6pPr>
            <a:lvl7pPr marL="4319991" indent="0" algn="ctr">
              <a:buNone/>
              <a:defRPr sz="2520"/>
            </a:lvl7pPr>
            <a:lvl8pPr marL="5039990" indent="0" algn="ctr">
              <a:buNone/>
              <a:defRPr sz="2520"/>
            </a:lvl8pPr>
            <a:lvl9pPr marL="5759988" indent="0" algn="ctr">
              <a:buNone/>
              <a:defRPr sz="252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2A91-46D5-45E3-B805-13245FA8A859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AA13-3B99-4EF7-A81E-42D4FCB844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97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2A91-46D5-45E3-B805-13245FA8A859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AA13-3B99-4EF7-A81E-42D4FCB844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803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3" y="766678"/>
            <a:ext cx="3105046" cy="1220351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766678"/>
            <a:ext cx="9135135" cy="1220351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2A91-46D5-45E3-B805-13245FA8A859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AA13-3B99-4EF7-A81E-42D4FCB844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20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2A91-46D5-45E3-B805-13245FA8A859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AA13-3B99-4EF7-A81E-42D4FCB844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605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5" y="3590057"/>
            <a:ext cx="12420184" cy="5990088"/>
          </a:xfrm>
        </p:spPr>
        <p:txBody>
          <a:bodyPr anchor="b"/>
          <a:lstStyle>
            <a:lvl1pPr>
              <a:defRPr sz="944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5" y="9636813"/>
            <a:ext cx="12420184" cy="3150046"/>
          </a:xfrm>
        </p:spPr>
        <p:txBody>
          <a:bodyPr/>
          <a:lstStyle>
            <a:lvl1pPr marL="0" indent="0">
              <a:buNone/>
              <a:defRPr sz="3780">
                <a:solidFill>
                  <a:schemeClr val="tx1"/>
                </a:solidFill>
              </a:defRPr>
            </a:lvl1pPr>
            <a:lvl2pPr marL="719999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2pPr>
            <a:lvl3pPr marL="1439997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3pPr>
            <a:lvl4pPr marL="2159996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4pPr>
            <a:lvl5pPr marL="2879994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5pPr>
            <a:lvl6pPr marL="3599993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6pPr>
            <a:lvl7pPr marL="4319991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7pPr>
            <a:lvl8pPr marL="503999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8pPr>
            <a:lvl9pPr marL="5759988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2A91-46D5-45E3-B805-13245FA8A859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AA13-3B99-4EF7-A81E-42D4FCB844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552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3833390"/>
            <a:ext cx="6120091" cy="913680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3833390"/>
            <a:ext cx="6120091" cy="913680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2A91-46D5-45E3-B805-13245FA8A859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AA13-3B99-4EF7-A81E-42D4FCB844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792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766681"/>
            <a:ext cx="12420184" cy="278337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2" y="3530053"/>
            <a:ext cx="6091964" cy="1730025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19999" indent="0">
              <a:buNone/>
              <a:defRPr sz="3150" b="1"/>
            </a:lvl2pPr>
            <a:lvl3pPr marL="1439997" indent="0">
              <a:buNone/>
              <a:defRPr sz="2835" b="1"/>
            </a:lvl3pPr>
            <a:lvl4pPr marL="2159996" indent="0">
              <a:buNone/>
              <a:defRPr sz="2520" b="1"/>
            </a:lvl4pPr>
            <a:lvl5pPr marL="2879994" indent="0">
              <a:buNone/>
              <a:defRPr sz="2520" b="1"/>
            </a:lvl5pPr>
            <a:lvl6pPr marL="3599993" indent="0">
              <a:buNone/>
              <a:defRPr sz="2520" b="1"/>
            </a:lvl6pPr>
            <a:lvl7pPr marL="4319991" indent="0">
              <a:buNone/>
              <a:defRPr sz="2520" b="1"/>
            </a:lvl7pPr>
            <a:lvl8pPr marL="5039990" indent="0">
              <a:buNone/>
              <a:defRPr sz="2520" b="1"/>
            </a:lvl8pPr>
            <a:lvl9pPr marL="5759988" indent="0">
              <a:buNone/>
              <a:defRPr sz="252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2" y="5260078"/>
            <a:ext cx="6091964" cy="77367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9" y="3530053"/>
            <a:ext cx="6121966" cy="1730025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19999" indent="0">
              <a:buNone/>
              <a:defRPr sz="3150" b="1"/>
            </a:lvl2pPr>
            <a:lvl3pPr marL="1439997" indent="0">
              <a:buNone/>
              <a:defRPr sz="2835" b="1"/>
            </a:lvl3pPr>
            <a:lvl4pPr marL="2159996" indent="0">
              <a:buNone/>
              <a:defRPr sz="2520" b="1"/>
            </a:lvl4pPr>
            <a:lvl5pPr marL="2879994" indent="0">
              <a:buNone/>
              <a:defRPr sz="2520" b="1"/>
            </a:lvl5pPr>
            <a:lvl6pPr marL="3599993" indent="0">
              <a:buNone/>
              <a:defRPr sz="2520" b="1"/>
            </a:lvl6pPr>
            <a:lvl7pPr marL="4319991" indent="0">
              <a:buNone/>
              <a:defRPr sz="2520" b="1"/>
            </a:lvl7pPr>
            <a:lvl8pPr marL="5039990" indent="0">
              <a:buNone/>
              <a:defRPr sz="2520" b="1"/>
            </a:lvl8pPr>
            <a:lvl9pPr marL="5759988" indent="0">
              <a:buNone/>
              <a:defRPr sz="252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9" y="5260078"/>
            <a:ext cx="6121966" cy="77367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2A91-46D5-45E3-B805-13245FA8A859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AA13-3B99-4EF7-A81E-42D4FCB844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153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2A91-46D5-45E3-B805-13245FA8A859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AA13-3B99-4EF7-A81E-42D4FCB844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38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2A91-46D5-45E3-B805-13245FA8A859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AA13-3B99-4EF7-A81E-42D4FCB844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1311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960014"/>
            <a:ext cx="4644444" cy="3360050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2073367"/>
            <a:ext cx="7290108" cy="10233485"/>
          </a:xfrm>
        </p:spPr>
        <p:txBody>
          <a:bodyPr/>
          <a:lstStyle>
            <a:lvl1pPr>
              <a:defRPr sz="5039"/>
            </a:lvl1pPr>
            <a:lvl2pPr>
              <a:defRPr sz="4409"/>
            </a:lvl2pPr>
            <a:lvl3pPr>
              <a:defRPr sz="378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0" y="4320064"/>
            <a:ext cx="4644444" cy="8003453"/>
          </a:xfrm>
        </p:spPr>
        <p:txBody>
          <a:bodyPr/>
          <a:lstStyle>
            <a:lvl1pPr marL="0" indent="0">
              <a:buNone/>
              <a:defRPr sz="2520"/>
            </a:lvl1pPr>
            <a:lvl2pPr marL="719999" indent="0">
              <a:buNone/>
              <a:defRPr sz="2205"/>
            </a:lvl2pPr>
            <a:lvl3pPr marL="1439997" indent="0">
              <a:buNone/>
              <a:defRPr sz="1890"/>
            </a:lvl3pPr>
            <a:lvl4pPr marL="2159996" indent="0">
              <a:buNone/>
              <a:defRPr sz="1575"/>
            </a:lvl4pPr>
            <a:lvl5pPr marL="2879994" indent="0">
              <a:buNone/>
              <a:defRPr sz="1575"/>
            </a:lvl5pPr>
            <a:lvl6pPr marL="3599993" indent="0">
              <a:buNone/>
              <a:defRPr sz="1575"/>
            </a:lvl6pPr>
            <a:lvl7pPr marL="4319991" indent="0">
              <a:buNone/>
              <a:defRPr sz="1575"/>
            </a:lvl7pPr>
            <a:lvl8pPr marL="5039990" indent="0">
              <a:buNone/>
              <a:defRPr sz="1575"/>
            </a:lvl8pPr>
            <a:lvl9pPr marL="5759988" indent="0">
              <a:buNone/>
              <a:defRPr sz="15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2A91-46D5-45E3-B805-13245FA8A859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AA13-3B99-4EF7-A81E-42D4FCB844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52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960014"/>
            <a:ext cx="4644444" cy="3360050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2073367"/>
            <a:ext cx="7290108" cy="10233485"/>
          </a:xfrm>
        </p:spPr>
        <p:txBody>
          <a:bodyPr anchor="t"/>
          <a:lstStyle>
            <a:lvl1pPr marL="0" indent="0">
              <a:buNone/>
              <a:defRPr sz="5039"/>
            </a:lvl1pPr>
            <a:lvl2pPr marL="719999" indent="0">
              <a:buNone/>
              <a:defRPr sz="4409"/>
            </a:lvl2pPr>
            <a:lvl3pPr marL="1439997" indent="0">
              <a:buNone/>
              <a:defRPr sz="3780"/>
            </a:lvl3pPr>
            <a:lvl4pPr marL="2159996" indent="0">
              <a:buNone/>
              <a:defRPr sz="3150"/>
            </a:lvl4pPr>
            <a:lvl5pPr marL="2879994" indent="0">
              <a:buNone/>
              <a:defRPr sz="3150"/>
            </a:lvl5pPr>
            <a:lvl6pPr marL="3599993" indent="0">
              <a:buNone/>
              <a:defRPr sz="3150"/>
            </a:lvl6pPr>
            <a:lvl7pPr marL="4319991" indent="0">
              <a:buNone/>
              <a:defRPr sz="3150"/>
            </a:lvl7pPr>
            <a:lvl8pPr marL="5039990" indent="0">
              <a:buNone/>
              <a:defRPr sz="3150"/>
            </a:lvl8pPr>
            <a:lvl9pPr marL="5759988" indent="0">
              <a:buNone/>
              <a:defRPr sz="315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0" y="4320064"/>
            <a:ext cx="4644444" cy="8003453"/>
          </a:xfrm>
        </p:spPr>
        <p:txBody>
          <a:bodyPr/>
          <a:lstStyle>
            <a:lvl1pPr marL="0" indent="0">
              <a:buNone/>
              <a:defRPr sz="2520"/>
            </a:lvl1pPr>
            <a:lvl2pPr marL="719999" indent="0">
              <a:buNone/>
              <a:defRPr sz="2205"/>
            </a:lvl2pPr>
            <a:lvl3pPr marL="1439997" indent="0">
              <a:buNone/>
              <a:defRPr sz="1890"/>
            </a:lvl3pPr>
            <a:lvl4pPr marL="2159996" indent="0">
              <a:buNone/>
              <a:defRPr sz="1575"/>
            </a:lvl4pPr>
            <a:lvl5pPr marL="2879994" indent="0">
              <a:buNone/>
              <a:defRPr sz="1575"/>
            </a:lvl5pPr>
            <a:lvl6pPr marL="3599993" indent="0">
              <a:buNone/>
              <a:defRPr sz="1575"/>
            </a:lvl6pPr>
            <a:lvl7pPr marL="4319991" indent="0">
              <a:buNone/>
              <a:defRPr sz="1575"/>
            </a:lvl7pPr>
            <a:lvl8pPr marL="5039990" indent="0">
              <a:buNone/>
              <a:defRPr sz="1575"/>
            </a:lvl8pPr>
            <a:lvl9pPr marL="5759988" indent="0">
              <a:buNone/>
              <a:defRPr sz="157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A2A91-46D5-45E3-B805-13245FA8A859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0AA13-3B99-4EF7-A81E-42D4FCB844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653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766681"/>
            <a:ext cx="12420184" cy="2783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3833390"/>
            <a:ext cx="12420184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13346867"/>
            <a:ext cx="3240048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A2A91-46D5-45E3-B805-13245FA8A859}" type="datetimeFigureOut">
              <a:rPr lang="de-DE" smtClean="0"/>
              <a:t>17.11.2025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13346867"/>
            <a:ext cx="4860072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13346867"/>
            <a:ext cx="3240048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0AA13-3B99-4EF7-A81E-42D4FCB844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74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39997" rtl="0" eaLnBrk="1" latinLnBrk="0" hangingPunct="1">
        <a:lnSpc>
          <a:spcPct val="90000"/>
        </a:lnSpc>
        <a:spcBef>
          <a:spcPct val="0"/>
        </a:spcBef>
        <a:buNone/>
        <a:defRPr sz="69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999" indent="-359999" algn="l" defTabSz="1439997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799996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3pPr>
      <a:lvl4pPr marL="2519995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3239994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959992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679991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399989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611998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39997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59996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994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993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91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59988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79B2322-B12C-AA15-8EF6-FD11005BF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00213" cy="1440021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5A59AD6-7EB0-64E7-60E6-10523B83F0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8035" y="-2338442"/>
            <a:ext cx="15408279" cy="2311241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D5B6204-321F-0DA5-ECD5-3FB7704A8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00" y="0"/>
            <a:ext cx="6324613" cy="14478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24DEC78-D4E5-2C10-486B-129912A3C8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322698"/>
            <a:ext cx="14400213" cy="507751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4C65ABA-2E4B-AA38-A035-4F60A39363A1}"/>
              </a:ext>
            </a:extLst>
          </p:cNvPr>
          <p:cNvSpPr txBox="1"/>
          <p:nvPr/>
        </p:nvSpPr>
        <p:spPr>
          <a:xfrm>
            <a:off x="8389775" y="337418"/>
            <a:ext cx="5696262" cy="210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600" b="1" baseline="30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Dr. Dirk </a:t>
            </a:r>
            <a:r>
              <a:rPr lang="de-DE" sz="5600" b="1" baseline="30000" dirty="0" err="1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Jandura</a:t>
            </a:r>
            <a:br>
              <a:rPr lang="de-DE" sz="5600" b="1" baseline="30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de-DE" sz="5600" b="1" baseline="30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</a:p>
          <a:p>
            <a:endParaRPr lang="de-DE" sz="5600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3FDE600-0C00-56C3-6D27-EA88C12EBBAA}"/>
              </a:ext>
            </a:extLst>
          </p:cNvPr>
          <p:cNvSpPr txBox="1"/>
          <p:nvPr/>
        </p:nvSpPr>
        <p:spPr>
          <a:xfrm>
            <a:off x="8389775" y="678362"/>
            <a:ext cx="5696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baseline="300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BGA-Präsident</a:t>
            </a:r>
            <a:endParaRPr lang="de-DE" sz="4400" b="1" dirty="0">
              <a:solidFill>
                <a:schemeClr val="bg1"/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39F7FC2-CFD0-4886-5CA0-8E74DAA90E5A}"/>
              </a:ext>
            </a:extLst>
          </p:cNvPr>
          <p:cNvSpPr txBox="1"/>
          <p:nvPr/>
        </p:nvSpPr>
        <p:spPr>
          <a:xfrm>
            <a:off x="581113" y="12041335"/>
            <a:ext cx="1330911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Iberitate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venest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est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qui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ut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qui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omnis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qui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optatur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,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corem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est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enditae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sintect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otaspelent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et quo cum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quuntia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nus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,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te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qui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quas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plam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quis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consed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et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et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,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odi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blacerita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id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quam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voloria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invelique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praesci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amenis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etur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sumquat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ectatem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audandisti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audae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. Et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dolecto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beatis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modit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aut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</a:t>
            </a:r>
            <a:r>
              <a:rPr lang="de-DE" sz="4700" baseline="30000" dirty="0" err="1">
                <a:solidFill>
                  <a:schemeClr val="bg1"/>
                </a:solidFill>
                <a:latin typeface="Montserrat Black" pitchFamily="2" charset="0"/>
              </a:rPr>
              <a:t>accate</a:t>
            </a:r>
            <a:r>
              <a:rPr lang="de-DE" sz="4700" baseline="30000" dirty="0">
                <a:solidFill>
                  <a:schemeClr val="bg1"/>
                </a:solidFill>
                <a:latin typeface="Montserrat Black" pitchFamily="2" charset="0"/>
              </a:rPr>
              <a:t> la</a:t>
            </a:r>
          </a:p>
          <a:p>
            <a:endParaRPr lang="de-DE" sz="4700" dirty="0">
              <a:solidFill>
                <a:schemeClr val="bg1"/>
              </a:solidFill>
              <a:latin typeface="Montserrat Black" pitchFamily="2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099B713-5BC0-9913-2862-2EAC744E8B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26" y="10041132"/>
            <a:ext cx="8997714" cy="172212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87B4E4B-66F4-005A-BC07-29000D8A65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979" y="6086060"/>
            <a:ext cx="11000254" cy="222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08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58</Words>
  <Application>Microsoft Office PowerPoint</Application>
  <PresentationFormat>Benutzerdefiniert</PresentationFormat>
  <Paragraphs>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Montserrat Black</vt:lpstr>
      <vt:lpstr>Open Sans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Lempart, Geraldine</dc:creator>
  <cp:lastModifiedBy>Lempart, Geraldine</cp:lastModifiedBy>
  <cp:revision>6</cp:revision>
  <dcterms:created xsi:type="dcterms:W3CDTF">2025-11-06T14:51:13Z</dcterms:created>
  <dcterms:modified xsi:type="dcterms:W3CDTF">2025-11-17T15:45:31Z</dcterms:modified>
</cp:coreProperties>
</file>